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Montserrat" panose="00000500000000000000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25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4301163" y="8639008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7678338" y="-1487343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10726708" y="8802907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6659214" y="-570057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668539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TextBox 11"/>
          <p:cNvSpPr txBox="1"/>
          <p:nvPr/>
        </p:nvSpPr>
        <p:spPr>
          <a:xfrm>
            <a:off x="1578154" y="4428772"/>
            <a:ext cx="9757784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0"/>
              </a:lnSpc>
            </a:pPr>
            <a:r>
              <a:rPr lang="en-US" sz="9000" spc="-242">
                <a:solidFill>
                  <a:srgbClr val="4C81CB"/>
                </a:solidFill>
                <a:latin typeface="Archivo Black"/>
              </a:rPr>
              <a:t>GreenVoice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0030" y="6346690"/>
            <a:ext cx="8567733" cy="481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0"/>
              </a:lnSpc>
            </a:pPr>
            <a:r>
              <a:rPr lang="en-US" sz="3000" spc="15">
                <a:solidFill>
                  <a:srgbClr val="000000"/>
                </a:solidFill>
                <a:latin typeface="Montserrat"/>
              </a:rPr>
              <a:t>EQUIPO 15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115293"/>
            <a:ext cx="9148554" cy="83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</a:pPr>
            <a:r>
              <a:rPr lang="en-US" sz="5300" spc="-143">
                <a:solidFill>
                  <a:srgbClr val="4C81CB"/>
                </a:solidFill>
                <a:latin typeface="Archivo Black"/>
              </a:rPr>
              <a:t>Justicia MedioAmbiental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340099" y="1877623"/>
            <a:ext cx="6156271" cy="6214903"/>
          </a:xfrm>
          <a:custGeom>
            <a:avLst/>
            <a:gdLst/>
            <a:ahLst/>
            <a:cxnLst/>
            <a:rect l="l" t="t" r="r" b="b"/>
            <a:pathLst>
              <a:path w="6156271" h="6214903">
                <a:moveTo>
                  <a:pt x="0" y="0"/>
                </a:moveTo>
                <a:lnTo>
                  <a:pt x="6156271" y="0"/>
                </a:lnTo>
                <a:lnTo>
                  <a:pt x="6156271" y="6214903"/>
                </a:lnTo>
                <a:lnTo>
                  <a:pt x="0" y="621490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76000"/>
            </a:blip>
            <a:stretch>
              <a:fillRect l="-20607" t="-15609" r="-15036" b="-18754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13996098" y="2629962"/>
            <a:ext cx="3734219" cy="5601328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68686" r="-5645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0945" y="4034540"/>
            <a:ext cx="13138581" cy="235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600" spc="-97">
                <a:solidFill>
                  <a:srgbClr val="4C81CB"/>
                </a:solidFill>
                <a:latin typeface="Archivo Black"/>
              </a:rPr>
              <a:t>"Con el poder de nuestra red social en conjunto con machine learning, conectaremos a las personas de manera inteligente y efectiva, difundiendo las voces de quienes luchan por un mundo más sostenible y equitativo"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1028700" y="4082241"/>
            <a:ext cx="5093320" cy="4325662"/>
            <a:chOff x="0" y="0"/>
            <a:chExt cx="1341450" cy="11392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7340" y="4082241"/>
            <a:ext cx="5093320" cy="4325662"/>
            <a:chOff x="0" y="0"/>
            <a:chExt cx="1341450" cy="1139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4C81C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66910" y="4082241"/>
            <a:ext cx="5093320" cy="4325662"/>
            <a:chOff x="0" y="0"/>
            <a:chExt cx="1341450" cy="1139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2E6F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3788" y="4608360"/>
            <a:ext cx="5683144" cy="318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3"/>
              </a:lnSpc>
            </a:pPr>
            <a:r>
              <a:rPr lang="en-US" sz="3852">
                <a:solidFill>
                  <a:srgbClr val="126D00"/>
                </a:solidFill>
                <a:latin typeface="Archivo Black"/>
              </a:rPr>
              <a:t> Conectar a activistas y defensores de la justicia ambiental</a:t>
            </a:r>
          </a:p>
          <a:p>
            <a:pPr algn="ctr">
              <a:lnSpc>
                <a:spcPts val="3852"/>
              </a:lnSpc>
            </a:pPr>
            <a:endParaRPr lang="en-US" sz="3852">
              <a:solidFill>
                <a:srgbClr val="126D00"/>
              </a:solidFill>
              <a:latin typeface="Archivo Blac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02044" y="4285937"/>
            <a:ext cx="4130694" cy="471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rchivo Black"/>
              </a:rPr>
              <a:t>Facilitar la colaboración, el intercambio de recursos y la organización de eventos y campañas.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Archivo Black"/>
              </a:rPr>
              <a:t> 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Archivo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66910" y="4459662"/>
            <a:ext cx="5098315" cy="349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2468">
                <a:solidFill>
                  <a:srgbClr val="2E5394"/>
                </a:solidFill>
                <a:latin typeface="Archivo Black"/>
              </a:rPr>
              <a:t>Presentar denuncias sobre violaciones ambientales, seguir el progreso de las investigaciones y recibir actualizaciones sobre las acciones tomadas por las autoridades.</a:t>
            </a:r>
          </a:p>
          <a:p>
            <a:pPr algn="ctr">
              <a:lnSpc>
                <a:spcPts val="3455"/>
              </a:lnSpc>
            </a:pPr>
            <a:endParaRPr lang="en-US" sz="2468">
              <a:solidFill>
                <a:srgbClr val="2E5394"/>
              </a:solidFill>
              <a:latin typeface="Archivo Black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71221" y="885825"/>
            <a:ext cx="459234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88D8DF"/>
                </a:solidFill>
                <a:latin typeface="Archivo Black"/>
              </a:rPr>
              <a:t>Objetivos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78432" y="2728775"/>
            <a:ext cx="12131135" cy="97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>
                <a:solidFill>
                  <a:srgbClr val="FFFFFF"/>
                </a:solidFill>
                <a:latin typeface="Archivo Black"/>
              </a:rPr>
              <a:t>Problemática </a:t>
            </a:r>
          </a:p>
        </p:txBody>
      </p:sp>
      <p:sp>
        <p:nvSpPr>
          <p:cNvPr id="7" name="Freeform 7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3458438" y="8324494"/>
            <a:ext cx="5715287" cy="2369246"/>
          </a:xfrm>
          <a:custGeom>
            <a:avLst/>
            <a:gdLst/>
            <a:ahLst/>
            <a:cxnLst/>
            <a:rect l="l" t="t" r="r" b="b"/>
            <a:pathLst>
              <a:path w="5715287" h="2369246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6638339" y="-155121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967060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TextBox 13"/>
          <p:cNvSpPr txBox="1"/>
          <p:nvPr/>
        </p:nvSpPr>
        <p:spPr>
          <a:xfrm>
            <a:off x="2317680" y="4274503"/>
            <a:ext cx="13057738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Archivo Black"/>
              </a:rPr>
              <a:t>Falta de coordinación y colaboración efectiva entre diferentes grupos e individuos que comparten preocupaciones ambientales similares.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B2E6F2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36257" y="7594293"/>
            <a:ext cx="8432325" cy="3731304"/>
          </a:xfrm>
          <a:custGeom>
            <a:avLst/>
            <a:gdLst/>
            <a:ahLst/>
            <a:cxnLst/>
            <a:rect l="l" t="t" r="r" b="b"/>
            <a:pathLst>
              <a:path w="8432325" h="3731304">
                <a:moveTo>
                  <a:pt x="0" y="0"/>
                </a:moveTo>
                <a:lnTo>
                  <a:pt x="8432324" y="0"/>
                </a:lnTo>
                <a:lnTo>
                  <a:pt x="8432324" y="3731304"/>
                </a:lnTo>
                <a:lnTo>
                  <a:pt x="0" y="373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extBox 7"/>
          <p:cNvSpPr txBox="1"/>
          <p:nvPr/>
        </p:nvSpPr>
        <p:spPr>
          <a:xfrm>
            <a:off x="3164415" y="3132816"/>
            <a:ext cx="11959171" cy="97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>
                <a:solidFill>
                  <a:srgbClr val="000000"/>
                </a:solidFill>
                <a:latin typeface="Archivo Black"/>
              </a:rPr>
              <a:t>SOLUCIÓN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5319" y="4651904"/>
            <a:ext cx="10537362" cy="82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Perfiles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personalizables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foros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discusión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grupos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comunidades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mapas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activismo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recursos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materiales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tserrat"/>
              </a:rPr>
              <a:t>educativos</a:t>
            </a:r>
            <a:r>
              <a:rPr lang="en-US" sz="2000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94735" y="6263703"/>
            <a:ext cx="10328851" cy="133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8"/>
              </a:lnSpc>
            </a:pPr>
            <a:r>
              <a:rPr lang="en-US" sz="9700" spc="-261">
                <a:solidFill>
                  <a:srgbClr val="4C81CB"/>
                </a:solidFill>
                <a:latin typeface="Archivo Black"/>
              </a:rPr>
              <a:t>¡GreenVoice!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10726708" y="2636618"/>
            <a:ext cx="6532592" cy="5013764"/>
          </a:xfrm>
          <a:custGeom>
            <a:avLst/>
            <a:gdLst/>
            <a:ahLst/>
            <a:cxnLst/>
            <a:rect l="l" t="t" r="r" b="b"/>
            <a:pathLst>
              <a:path w="6532592" h="5013764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1420030" y="4411980"/>
            <a:ext cx="8513302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2000" spc="-324">
                <a:solidFill>
                  <a:srgbClr val="4C81CB"/>
                </a:solidFill>
                <a:latin typeface="Archivo Black"/>
              </a:rPr>
              <a:t>¡GRACIAS!</a:t>
            </a:r>
          </a:p>
        </p:txBody>
      </p:sp>
      <p:sp>
        <p:nvSpPr>
          <p:cNvPr id="5" name="Freeform 5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4301163" y="8639008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>
            <a:off x="7678338" y="-1487343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>
            <a:off x="10726708" y="8802907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>
          <a:xfrm>
            <a:off x="16659214" y="-570057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12"/>
          <p:cNvSpPr/>
          <p:nvPr/>
        </p:nvSpPr>
        <p:spPr>
          <a:xfrm>
            <a:off x="668539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140</Words>
  <Application>Microsoft Office PowerPoint</Application>
  <PresentationFormat>Personalizado</PresentationFormat>
  <Paragraphs>15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Montserrat</vt:lpstr>
      <vt:lpstr>Archivo Black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Justicia Ambiental</dc:title>
  <cp:lastModifiedBy>Dulce María López Galicia</cp:lastModifiedBy>
  <cp:revision>2</cp:revision>
  <dcterms:created xsi:type="dcterms:W3CDTF">2006-08-16T00:00:00Z</dcterms:created>
  <dcterms:modified xsi:type="dcterms:W3CDTF">2024-03-20T00:56:48Z</dcterms:modified>
  <dc:identifier>DAF__IkcyyA</dc:identifier>
</cp:coreProperties>
</file>